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89" r:id="rId3"/>
    <p:sldId id="330" r:id="rId4"/>
    <p:sldId id="331" r:id="rId5"/>
    <p:sldId id="333" r:id="rId6"/>
    <p:sldId id="334" r:id="rId7"/>
    <p:sldId id="335" r:id="rId8"/>
    <p:sldId id="332" r:id="rId9"/>
    <p:sldId id="336" r:id="rId10"/>
    <p:sldId id="337" r:id="rId11"/>
    <p:sldId id="346" r:id="rId12"/>
    <p:sldId id="338" r:id="rId13"/>
    <p:sldId id="339" r:id="rId14"/>
    <p:sldId id="340" r:id="rId15"/>
    <p:sldId id="345" r:id="rId16"/>
    <p:sldId id="342" r:id="rId17"/>
    <p:sldId id="343" r:id="rId18"/>
    <p:sldId id="341" r:id="rId19"/>
    <p:sldId id="344" r:id="rId20"/>
    <p:sldId id="271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Raleway" pitchFamily="2" charset="-52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300" autoAdjust="0"/>
  </p:normalViewPr>
  <p:slideViewPr>
    <p:cSldViewPr snapToGrid="0">
      <p:cViewPr varScale="1">
        <p:scale>
          <a:sx n="145" d="100"/>
          <a:sy n="145" d="100"/>
        </p:scale>
        <p:origin x="60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773438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941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577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722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1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599" cy="63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9500" y="1846803"/>
            <a:ext cx="2807999" cy="2806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283103" y="712140"/>
            <a:ext cx="6244199" cy="3835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199" cy="1318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265500" y="273537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853950" y="1304850"/>
            <a:ext cx="7436099" cy="1538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099" cy="1071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410112" y="1595775"/>
            <a:ext cx="6321599" cy="300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1952850" y="1655125"/>
            <a:ext cx="6331500" cy="154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Software Development on Java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subTitle" idx="1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Dzmitry Marchankau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Scrum vs Kanban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DFD12-6190-4DA4-876C-487BD7251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75" y="0"/>
            <a:ext cx="72742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32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LEAN principles</a:t>
            </a:r>
          </a:p>
        </p:txBody>
      </p:sp>
      <p:pic>
        <p:nvPicPr>
          <p:cNvPr id="5" name="Picture 4" descr="A picture containing text, circle, font, logo&#10;&#10;Description automatically generated">
            <a:extLst>
              <a:ext uri="{FF2B5EF4-FFF2-40B4-BE49-F238E27FC236}">
                <a16:creationId xmlns:a16="http://schemas.microsoft.com/office/drawing/2014/main" id="{869B8D1E-2EB3-A47C-F428-40D30D1A2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061" y="1107743"/>
            <a:ext cx="40290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84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CI/CD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CFA07-B246-4F4C-AB36-4F7E86A6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31" y="1051175"/>
            <a:ext cx="6205138" cy="40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32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CI/CD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3F25C-869A-4332-BDCB-6BBF11BE2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45" y="1290292"/>
            <a:ext cx="7064909" cy="361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96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CI/CD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671C30-58FE-4FF9-A6D1-944301C93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97" y="1151291"/>
            <a:ext cx="6668404" cy="37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47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Quality gates</a:t>
            </a:r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0D1904C-8FFC-4A0F-B162-CAABDE995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36" y="1009813"/>
            <a:ext cx="7206926" cy="413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80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Code review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E619695-9C39-490C-9607-6A1CCFE88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900" y="1435007"/>
            <a:ext cx="4225726" cy="3074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BD9F24-52BB-4176-B33F-189BA3B9A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21" y="1329759"/>
            <a:ext cx="4113479" cy="355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89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Code review tips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C8563D1-084C-4851-9510-23C955A06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887" y="1396222"/>
            <a:ext cx="7622225" cy="350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13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Static code analyzers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CBF234C-D326-4500-B92C-F4B91E18B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14" y="832548"/>
            <a:ext cx="6288572" cy="41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08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Static code analysis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16CBF-5DA8-4C12-832C-6BFD50107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77" y="1370834"/>
            <a:ext cx="7100446" cy="329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25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199" cy="1318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Software development </a:t>
            </a:r>
            <a:br>
              <a:rPr lang="en" dirty="0"/>
            </a:br>
            <a:r>
              <a:rPr lang="en" dirty="0"/>
              <a:t>life cycle</a:t>
            </a:r>
            <a:endParaRPr lang="en" sz="1100" b="0" dirty="0">
              <a:solidFill>
                <a:schemeClr val="dk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4802400" y="457500"/>
            <a:ext cx="3837000" cy="411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Software development methodologies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400" b="1"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Agile methodologies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400" b="1"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Continuous integration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400" b="1"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Software quality</a:t>
            </a:r>
            <a:br>
              <a:rPr lang="en" sz="1400" b="1" dirty="0"/>
            </a:br>
            <a:br>
              <a:rPr lang="en" sz="1500" dirty="0"/>
            </a:br>
            <a:endParaRPr lang="en" sz="1400" b="1" dirty="0"/>
          </a:p>
        </p:txBody>
      </p:sp>
    </p:spTree>
    <p:extLst>
      <p:ext uri="{BB962C8B-B14F-4D97-AF65-F5344CB8AC3E}">
        <p14:creationId xmlns:p14="http://schemas.microsoft.com/office/powerpoint/2010/main" val="468763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 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200" dirty="0">
                <a:solidFill>
                  <a:schemeClr val="dk1"/>
                </a:solidFill>
              </a:rPr>
              <a:t>Software development methodologies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ECA0E55-1567-4647-9BE1-C7FAD026C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130138"/>
            <a:ext cx="40005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3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200" dirty="0">
                <a:solidFill>
                  <a:schemeClr val="dk1"/>
                </a:solidFill>
              </a:rPr>
              <a:t>Software development methodologies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E51766-7BF4-493F-B2A4-8F050F41C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153" y="1010802"/>
            <a:ext cx="4205694" cy="413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12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Agile manifesto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3A8FF-36EE-4FAD-802F-A6A38788C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54" y="1051175"/>
            <a:ext cx="7135690" cy="40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3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Agile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929F0-D38A-46B8-B6DE-542B7A06D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674" y="1041422"/>
            <a:ext cx="5474651" cy="410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88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Agile vs Waterfall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E149C-22F5-44DE-A921-65C101E4B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01" y="1051175"/>
            <a:ext cx="5411197" cy="407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46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Agile methodologies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EE2D1-FDF0-4140-9635-82BD95E51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95" y="1051175"/>
            <a:ext cx="7024007" cy="402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49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Scrum process</a:t>
            </a:r>
          </a:p>
        </p:txBody>
      </p:sp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C7DA0D5-96B9-4436-A389-156AEBAE0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18" y="1199703"/>
            <a:ext cx="8173562" cy="386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74317"/>
      </p:ext>
    </p:extLst>
  </p:cSld>
  <p:clrMapOvr>
    <a:masterClrMapping/>
  </p:clrMapOvr>
</p:sld>
</file>

<file path=ppt/theme/theme1.xml><?xml version="1.0" encoding="utf-8"?>
<a:theme xmlns:a="http://schemas.openxmlformats.org/drawingml/2006/main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36882</TotalTime>
  <Words>72</Words>
  <Application>Microsoft Office PowerPoint</Application>
  <PresentationFormat>On-screen Show (16:9)</PresentationFormat>
  <Paragraphs>28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Raleway</vt:lpstr>
      <vt:lpstr>Arial</vt:lpstr>
      <vt:lpstr>Lato</vt:lpstr>
      <vt:lpstr>Calibri</vt:lpstr>
      <vt:lpstr>swiss-2</vt:lpstr>
      <vt:lpstr>Software Development on Java</vt:lpstr>
      <vt:lpstr>Software development  life cycle</vt:lpstr>
      <vt:lpstr>Software development methodologies</vt:lpstr>
      <vt:lpstr>Software development methodologies</vt:lpstr>
      <vt:lpstr>Agile manifesto</vt:lpstr>
      <vt:lpstr>Agile values</vt:lpstr>
      <vt:lpstr>Agile vs Waterfall</vt:lpstr>
      <vt:lpstr>Agile methodologies</vt:lpstr>
      <vt:lpstr>Scrum process</vt:lpstr>
      <vt:lpstr>Scrum vs Kanban</vt:lpstr>
      <vt:lpstr>LEAN principles</vt:lpstr>
      <vt:lpstr>CI/CD</vt:lpstr>
      <vt:lpstr>CI/CD pipeline</vt:lpstr>
      <vt:lpstr>CI/CD tools</vt:lpstr>
      <vt:lpstr>Quality gates</vt:lpstr>
      <vt:lpstr>Code review</vt:lpstr>
      <vt:lpstr>Code review tips</vt:lpstr>
      <vt:lpstr>Static code analyzers</vt:lpstr>
      <vt:lpstr>Static code analysis tools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Carcode Overview</dc:title>
  <dc:creator>Dzmitry Marchankau</dc:creator>
  <cp:lastModifiedBy>Dzmitry Marchankau</cp:lastModifiedBy>
  <cp:revision>135</cp:revision>
  <dcterms:modified xsi:type="dcterms:W3CDTF">2023-05-19T09:14:35Z</dcterms:modified>
</cp:coreProperties>
</file>